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2" r:id="rId3"/>
    <p:sldId id="258" r:id="rId4"/>
    <p:sldId id="283" r:id="rId5"/>
    <p:sldId id="275" r:id="rId6"/>
    <p:sldId id="284" r:id="rId7"/>
    <p:sldId id="259" r:id="rId8"/>
    <p:sldId id="268" r:id="rId9"/>
    <p:sldId id="279" r:id="rId10"/>
    <p:sldId id="269" r:id="rId11"/>
    <p:sldId id="277" r:id="rId12"/>
    <p:sldId id="276" r:id="rId13"/>
    <p:sldId id="281" r:id="rId14"/>
    <p:sldId id="285" r:id="rId15"/>
    <p:sldId id="267" r:id="rId16"/>
    <p:sldId id="273" r:id="rId17"/>
    <p:sldId id="257" r:id="rId18"/>
    <p:sldId id="278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7BCC3-8F84-4E2F-9FD7-E260D96981C4}" type="datetimeFigureOut">
              <a:rPr lang="ru-RU" smtClean="0"/>
              <a:pPr/>
              <a:t>15.05.2016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57A8E-71DF-4AD0-8894-33A2CC206A5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7BCC3-8F84-4E2F-9FD7-E260D96981C4}" type="datetimeFigureOut">
              <a:rPr lang="ru-RU" smtClean="0"/>
              <a:pPr/>
              <a:t>15.05.2016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57A8E-71DF-4AD0-8894-33A2CC206A5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7BCC3-8F84-4E2F-9FD7-E260D96981C4}" type="datetimeFigureOut">
              <a:rPr lang="ru-RU" smtClean="0"/>
              <a:pPr/>
              <a:t>15.05.2016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57A8E-71DF-4AD0-8894-33A2CC206A5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7BCC3-8F84-4E2F-9FD7-E260D96981C4}" type="datetimeFigureOut">
              <a:rPr lang="ru-RU" smtClean="0"/>
              <a:pPr/>
              <a:t>15.05.2016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57A8E-71DF-4AD0-8894-33A2CC206A5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7BCC3-8F84-4E2F-9FD7-E260D96981C4}" type="datetimeFigureOut">
              <a:rPr lang="ru-RU" smtClean="0"/>
              <a:pPr/>
              <a:t>15.05.2016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57A8E-71DF-4AD0-8894-33A2CC206A5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7BCC3-8F84-4E2F-9FD7-E260D96981C4}" type="datetimeFigureOut">
              <a:rPr lang="ru-RU" smtClean="0"/>
              <a:pPr/>
              <a:t>15.05.2016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57A8E-71DF-4AD0-8894-33A2CC206A5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7BCC3-8F84-4E2F-9FD7-E260D96981C4}" type="datetimeFigureOut">
              <a:rPr lang="ru-RU" smtClean="0"/>
              <a:pPr/>
              <a:t>15.05.2016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57A8E-71DF-4AD0-8894-33A2CC206A5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7BCC3-8F84-4E2F-9FD7-E260D96981C4}" type="datetimeFigureOut">
              <a:rPr lang="ru-RU" smtClean="0"/>
              <a:pPr/>
              <a:t>15.05.2016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57A8E-71DF-4AD0-8894-33A2CC206A5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7BCC3-8F84-4E2F-9FD7-E260D96981C4}" type="datetimeFigureOut">
              <a:rPr lang="ru-RU" smtClean="0"/>
              <a:pPr/>
              <a:t>15.05.2016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57A8E-71DF-4AD0-8894-33A2CC206A5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7BCC3-8F84-4E2F-9FD7-E260D96981C4}" type="datetimeFigureOut">
              <a:rPr lang="ru-RU" smtClean="0"/>
              <a:pPr/>
              <a:t>15.05.2016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57A8E-71DF-4AD0-8894-33A2CC206A5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1947BCC3-8F84-4E2F-9FD7-E260D96981C4}" type="datetimeFigureOut">
              <a:rPr lang="ru-RU" smtClean="0"/>
              <a:pPr/>
              <a:t>15.05.2016</a:t>
            </a:fld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29357A8E-71DF-4AD0-8894-33A2CC206A5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947BCC3-8F84-4E2F-9FD7-E260D96981C4}" type="datetimeFigureOut">
              <a:rPr lang="ru-RU" smtClean="0"/>
              <a:pPr/>
              <a:t>15.05.2016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29357A8E-71DF-4AD0-8894-33A2CC206A5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%D0%93%D0%BE%D1%80%D0%BB%D0%BE%D0%B2%D0%BA%D0%B0" TargetMode="External"/><Relationship Id="rId13" Type="http://schemas.openxmlformats.org/officeDocument/2006/relationships/hyperlink" Target="https://ru.wikipedia.org/w/index.php?title=%D0%9F%D0%B5%D1%80%D0%B5%D0%BB%D0%B5%D1%81%D0%BA%D0%B8_(%D0%91%D0%B5%D0%BB%D0%B3%D0%BE%D1%80%D0%BE%D0%B4%D1%81%D0%BA%D0%B0%D1%8F_%D0%BE%D0%B1%D0%BB%D0%B0%D1%81%D1%82%D1%8C)&amp;action=edit&amp;redlink=1" TargetMode="External"/><Relationship Id="rId18" Type="http://schemas.openxmlformats.org/officeDocument/2006/relationships/hyperlink" Target="https://ru.wikipedia.org/wiki/%D0%9F%D1%80%D0%B5%D0%B7%D0%B8%D0%B4%D0%B8%D1%83%D0%BC_%D0%92%D0%B5%D1%80%D1%85%D0%BE%D0%B2%D0%BD%D0%BE%D0%B3%D0%BE_%D0%A1%D0%BE%D0%B2%D0%B5%D1%82%D0%B0_%D0%A1%D0%A1%D0%A1%D0%A0" TargetMode="External"/><Relationship Id="rId3" Type="http://schemas.openxmlformats.org/officeDocument/2006/relationships/hyperlink" Target="https://ru.wikipedia.org/wiki/%D0%A2%D0%B0%D0%BC%D0%B1%D0%BE%D0%B2%D1%81%D0%BA%D0%B0%D1%8F_%D0%B3%D1%83%D0%B1%D0%B5%D1%80%D0%BD%D0%B8%D1%8F" TargetMode="External"/><Relationship Id="rId7" Type="http://schemas.openxmlformats.org/officeDocument/2006/relationships/hyperlink" Target="https://ru.wikipedia.org/wiki/1931_%D0%B3%D0%BE%D0%B4" TargetMode="External"/><Relationship Id="rId12" Type="http://schemas.openxmlformats.org/officeDocument/2006/relationships/hyperlink" Target="https://ru.wikipedia.org/wiki/%D0%92%D0%B5%D0%BB%D0%B8%D0%BA%D0%B0%D1%8F_%D0%9E%D1%82%D0%B5%D1%87%D0%B5%D1%81%D1%82%D0%B2%D0%B5%D0%BD%D0%BD%D0%B0%D1%8F_%D0%B2%D0%BE%D0%B9%D0%BD%D0%B0" TargetMode="External"/><Relationship Id="rId17" Type="http://schemas.openxmlformats.org/officeDocument/2006/relationships/hyperlink" Target="https://ru.wikipedia.org/wiki/29_%D1%81%D0%B5%D0%BD%D1%82%D1%8F%D0%B1%D1%80%D1%8F" TargetMode="External"/><Relationship Id="rId2" Type="http://schemas.openxmlformats.org/officeDocument/2006/relationships/hyperlink" Target="https://ru.wikipedia.org/wiki/%D0%9F%D0%B0%D1%85%D0%BE%D1%82%D0%BD%D1%8B%D0%B9_%D0%A3%D0%B3%D0%BE%D0%BB" TargetMode="External"/><Relationship Id="rId16" Type="http://schemas.openxmlformats.org/officeDocument/2006/relationships/hyperlink" Target="https://ru.wikipedia.org/wiki/%D0%94%D0%BD%D0%B5%D0%BF%D1%80" TargetMode="External"/><Relationship Id="rId20" Type="http://schemas.openxmlformats.org/officeDocument/2006/relationships/hyperlink" Target="https://ru.wikipedia.org/wiki/%D0%94%D0%BE%D0%BD%D0%B5%D1%86%D0%B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%D0%9B%D0%B8%D0%BA%D0%B1%D0%B5%D0%B7" TargetMode="External"/><Relationship Id="rId11" Type="http://schemas.openxmlformats.org/officeDocument/2006/relationships/hyperlink" Target="https://ru.wikipedia.org/wiki/%D0%A0%D0%9A%D0%9A%D0%90" TargetMode="External"/><Relationship Id="rId5" Type="http://schemas.openxmlformats.org/officeDocument/2006/relationships/hyperlink" Target="https://ru.wikipedia.org/wiki/%D0%A3%D1%81%D0%BC%D0%B0%D0%BD%D1%8C" TargetMode="External"/><Relationship Id="rId15" Type="http://schemas.openxmlformats.org/officeDocument/2006/relationships/hyperlink" Target="https://ru.wikipedia.org/wiki/27_%D1%81%D0%B5%D0%BD%D1%82%D1%8F%D0%B1%D1%80%D1%8F" TargetMode="External"/><Relationship Id="rId10" Type="http://schemas.openxmlformats.org/officeDocument/2006/relationships/hyperlink" Target="https://ru.wikipedia.org/wiki/1942_%D0%B3%D0%BE%D0%B4" TargetMode="External"/><Relationship Id="rId19" Type="http://schemas.openxmlformats.org/officeDocument/2006/relationships/hyperlink" Target="https://ru.wikipedia.org/wiki/1953_%D0%B3%D0%BE%D0%B4" TargetMode="External"/><Relationship Id="rId4" Type="http://schemas.openxmlformats.org/officeDocument/2006/relationships/hyperlink" Target="https://ru.wikipedia.org/wiki/1912_%D0%B3%D0%BE%D0%B4" TargetMode="External"/><Relationship Id="rId9" Type="http://schemas.openxmlformats.org/officeDocument/2006/relationships/hyperlink" Target="https://ru.wikipedia.org/wiki/%D0%94%D0%BE%D0%BD%D0%B5%D1%86%D0%BA%D0%B0%D1%8F_%D0%BE%D0%B1%D0%BB%D0%B0%D1%81%D1%82%D1%8C" TargetMode="External"/><Relationship Id="rId14" Type="http://schemas.openxmlformats.org/officeDocument/2006/relationships/hyperlink" Target="https://ru.wikipedia.org/wiki/%D0%9C%D0%B5%D0%B4%D0%B0%D0%BB%D1%8C_%C2%AB%D0%97%D0%B0_%D0%BE%D1%82%D0%B2%D0%B0%D0%B3%D1%83%C2%BB_(%D0%A1%D0%A1%D0%A1%D0%A0)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ire-of-war.ru/echo_of_war/stihi-Shirman.htm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" name="Содержимое 6" descr="img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52688" y="-53734"/>
            <a:ext cx="9196688" cy="6894749"/>
          </a:xfrm>
        </p:spPr>
      </p:pic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84784"/>
            <a:ext cx="9144000" cy="5373215"/>
          </a:xfrm>
        </p:spPr>
        <p:txBody>
          <a:bodyPr/>
          <a:lstStyle/>
          <a:p>
            <a:r>
              <a:rPr lang="ru-RU" b="1" dirty="0" smtClean="0"/>
              <a:t>Борис Александрович Котов</a:t>
            </a:r>
            <a:r>
              <a:rPr lang="ru-RU" dirty="0" smtClean="0"/>
              <a:t> (1909 – 1942 гг.)</a:t>
            </a:r>
          </a:p>
          <a:p>
            <a:endParaRPr lang="ru-RU" dirty="0" smtClean="0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Котов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84784"/>
            <a:ext cx="9144000" cy="5373215"/>
          </a:xfrm>
        </p:spPr>
        <p:txBody>
          <a:bodyPr>
            <a:normAutofit fontScale="47500" lnSpcReduction="20000"/>
          </a:bodyPr>
          <a:lstStyle/>
          <a:p>
            <a:r>
              <a:rPr lang="ru-RU" sz="3400" dirty="0" smtClean="0"/>
              <a:t>Борис Александрович Котов родился в селе </a:t>
            </a:r>
            <a:r>
              <a:rPr lang="ru-RU" sz="3400" dirty="0" smtClean="0">
                <a:hlinkClick r:id="rId2" tooltip="Пахотный Угол"/>
              </a:rPr>
              <a:t>Пахотный Угол</a:t>
            </a:r>
            <a:r>
              <a:rPr lang="ru-RU" sz="3400" dirty="0" smtClean="0"/>
              <a:t>  </a:t>
            </a:r>
            <a:r>
              <a:rPr lang="ru-RU" sz="3400" dirty="0" smtClean="0">
                <a:hlinkClick r:id="rId3" tooltip="Тамбовская губерния"/>
              </a:rPr>
              <a:t>Тамбовской губернии</a:t>
            </a:r>
            <a:r>
              <a:rPr lang="ru-RU" sz="3400" dirty="0" smtClean="0"/>
              <a:t> в семье православного священника и школьной учительницы. В </a:t>
            </a:r>
            <a:r>
              <a:rPr lang="ru-RU" sz="3400" dirty="0" smtClean="0">
                <a:hlinkClick r:id="rId4" tooltip="1912 год"/>
              </a:rPr>
              <a:t>1912 году</a:t>
            </a:r>
            <a:r>
              <a:rPr lang="ru-RU" sz="3400" dirty="0" smtClean="0"/>
              <a:t> семья переехала в город </a:t>
            </a:r>
            <a:r>
              <a:rPr lang="ru-RU" sz="3400" dirty="0" smtClean="0">
                <a:hlinkClick r:id="rId5" tooltip="Усмань"/>
              </a:rPr>
              <a:t>Усмань</a:t>
            </a:r>
            <a:r>
              <a:rPr lang="ru-RU" sz="3400" dirty="0" smtClean="0"/>
              <a:t>, где впоследствии он окончил среднюю школу.</a:t>
            </a:r>
          </a:p>
          <a:p>
            <a:r>
              <a:rPr lang="ru-RU" sz="3400" dirty="0" smtClean="0"/>
              <a:t>Работал секретарём сельсовета, участвовал в </a:t>
            </a:r>
            <a:r>
              <a:rPr lang="ru-RU" sz="3400" dirty="0" smtClean="0">
                <a:hlinkClick r:id="rId6" tooltip="Ликбез"/>
              </a:rPr>
              <a:t>ликвидации безграмотности на селе</a:t>
            </a:r>
            <a:r>
              <a:rPr lang="ru-RU" sz="3400" dirty="0" smtClean="0"/>
              <a:t>. С 1929 года начал публиковать стихи в изданиях «Новая деревня», «Журнал крестьянской молодёжи», «Комбайн». В </a:t>
            </a:r>
            <a:r>
              <a:rPr lang="ru-RU" sz="3400" dirty="0" smtClean="0">
                <a:hlinkClick r:id="rId7" tooltip="1931 год"/>
              </a:rPr>
              <a:t>1931 году</a:t>
            </a:r>
            <a:r>
              <a:rPr lang="ru-RU" sz="3400" dirty="0" smtClean="0"/>
              <a:t> переехал в </a:t>
            </a:r>
            <a:r>
              <a:rPr lang="ru-RU" sz="3400" dirty="0" smtClean="0">
                <a:hlinkClick r:id="rId8" tooltip="Горловка"/>
              </a:rPr>
              <a:t>Горловку</a:t>
            </a:r>
            <a:r>
              <a:rPr lang="ru-RU" sz="3400" dirty="0" smtClean="0"/>
              <a:t> </a:t>
            </a:r>
            <a:r>
              <a:rPr lang="ru-RU" sz="3400" dirty="0" smtClean="0">
                <a:hlinkClick r:id="rId9" tooltip="Донецкая область"/>
              </a:rPr>
              <a:t>Донецкой области</a:t>
            </a:r>
            <a:r>
              <a:rPr lang="ru-RU" sz="3400" dirty="0" smtClean="0"/>
              <a:t>, где работал в шахте. Его стихи печатались в газетах. Накануне войны он готовил к изданию сборник своих стихов. В августе 1937 года расстреляли отца Бориса, семье о расстреле не сообщили.</a:t>
            </a:r>
          </a:p>
          <a:p>
            <a:r>
              <a:rPr lang="ru-RU" sz="3400" dirty="0" smtClean="0"/>
              <a:t>В апреле </a:t>
            </a:r>
            <a:r>
              <a:rPr lang="ru-RU" sz="3400" dirty="0" smtClean="0">
                <a:hlinkClick r:id="rId10" tooltip="1942 год"/>
              </a:rPr>
              <a:t>1942 года</a:t>
            </a:r>
            <a:r>
              <a:rPr lang="ru-RU" sz="3400" dirty="0" smtClean="0"/>
              <a:t>, несмотря на то, что он по состоянию здоровья был невоеннообязанным, Борис Котов добился призыва в </a:t>
            </a:r>
            <a:r>
              <a:rPr lang="ru-RU" sz="3400" dirty="0" smtClean="0">
                <a:hlinkClick r:id="rId11" tooltip="РККА"/>
              </a:rPr>
              <a:t>Красную Армию</a:t>
            </a:r>
            <a:r>
              <a:rPr lang="ru-RU" sz="3400" dirty="0" smtClean="0"/>
              <a:t> и с сентября 1942 года находился на фронтах </a:t>
            </a:r>
            <a:r>
              <a:rPr lang="ru-RU" sz="3400" dirty="0" smtClean="0">
                <a:hlinkClick r:id="rId12" tooltip="Великая Отечественная война"/>
              </a:rPr>
              <a:t>Великой Отечественной войны</a:t>
            </a:r>
            <a:r>
              <a:rPr lang="ru-RU" sz="3400" dirty="0" smtClean="0"/>
              <a:t>. </a:t>
            </a:r>
          </a:p>
          <a:p>
            <a:r>
              <a:rPr lang="ru-RU" sz="3400" dirty="0" smtClean="0"/>
              <a:t>26 августа 1943 года командир 1-й миномётной роты сержант Котов в бою под</a:t>
            </a:r>
            <a:r>
              <a:rPr lang="ru-RU" sz="3400" b="1" dirty="0" smtClean="0"/>
              <a:t> </a:t>
            </a:r>
            <a:r>
              <a:rPr lang="ru-RU" sz="3400" b="1" dirty="0" err="1" smtClean="0"/>
              <a:t>Ново-Построинкой</a:t>
            </a:r>
            <a:r>
              <a:rPr lang="ru-RU" sz="3400" dirty="0" smtClean="0"/>
              <a:t> уничтожил точным огнём две пулемётные точки противника, что позволило советским пехотинцам продвинуться вперёд. А уже через 2 </a:t>
            </a:r>
            <a:r>
              <a:rPr lang="ru-RU" sz="3400" dirty="0" err="1" smtClean="0"/>
              <a:t>дняпод</a:t>
            </a:r>
            <a:r>
              <a:rPr lang="ru-RU" sz="3400" dirty="0" smtClean="0"/>
              <a:t> селом </a:t>
            </a:r>
            <a:r>
              <a:rPr lang="ru-RU" sz="3400" dirty="0" smtClean="0">
                <a:hlinkClick r:id="rId13" tooltip="Перелески (Белгородская область) (страница отсутствует)"/>
              </a:rPr>
              <a:t>Перелески</a:t>
            </a:r>
            <a:r>
              <a:rPr lang="ru-RU" sz="3400" dirty="0" smtClean="0"/>
              <a:t> уничтожил  15 солдат противника. За этот эпизод был награждён </a:t>
            </a:r>
            <a:r>
              <a:rPr lang="ru-RU" sz="3400" dirty="0" smtClean="0">
                <a:hlinkClick r:id="rId14" tooltip="Медаль «За отвагу» (СССР)"/>
              </a:rPr>
              <a:t>медалью «За  отвагу»</a:t>
            </a:r>
            <a:endParaRPr lang="ru-RU" sz="3400" dirty="0" smtClean="0"/>
          </a:p>
          <a:p>
            <a:r>
              <a:rPr lang="ru-RU" sz="3400" dirty="0" smtClean="0">
                <a:hlinkClick r:id="rId15" tooltip="27 сентября"/>
              </a:rPr>
              <a:t>27 сентября</a:t>
            </a:r>
            <a:r>
              <a:rPr lang="ru-RU" sz="3400" dirty="0" smtClean="0"/>
              <a:t> 1943 года Борис Котов в составе штурмовой группы переправился через </a:t>
            </a:r>
            <a:r>
              <a:rPr lang="ru-RU" sz="3400" dirty="0" smtClean="0">
                <a:hlinkClick r:id="rId16" tooltip="Днепр"/>
              </a:rPr>
              <a:t>Днепр</a:t>
            </a:r>
            <a:r>
              <a:rPr lang="ru-RU" sz="3400" dirty="0" smtClean="0"/>
              <a:t>. Огнём своего миномёта обеспечивал переправу войск через  реку. </a:t>
            </a:r>
            <a:r>
              <a:rPr lang="ru-RU" sz="3400" dirty="0" smtClean="0">
                <a:hlinkClick r:id="rId17" tooltip="29 сентября"/>
              </a:rPr>
              <a:t>29 сентября</a:t>
            </a:r>
            <a:r>
              <a:rPr lang="ru-RU" sz="3400" dirty="0" smtClean="0"/>
              <a:t> при отражении контратаки противника вывел миномёт на открытую позицию и вёл огонь, пока не закончились мины. После чего с винтовкой и гранатами бросился в бой. Вместе с остальными бойцами в рукопашном бою уничтожал солдат противника. В бою был убит осколком мины.</a:t>
            </a:r>
          </a:p>
          <a:p>
            <a:r>
              <a:rPr lang="ru-RU" sz="3400" dirty="0" smtClean="0"/>
              <a:t>Звание Героя Советского Союза Борису Котову было присвоено указом </a:t>
            </a:r>
            <a:r>
              <a:rPr lang="ru-RU" sz="3400" dirty="0" smtClean="0">
                <a:hlinkClick r:id="rId18" tooltip="Президиум Верховного Совета СССР"/>
              </a:rPr>
              <a:t>Президиума Верховного Совета СССР</a:t>
            </a:r>
            <a:r>
              <a:rPr lang="ru-RU" sz="3400" dirty="0" smtClean="0"/>
              <a:t> от 3 июня 1944 года.</a:t>
            </a:r>
          </a:p>
          <a:p>
            <a:r>
              <a:rPr lang="ru-RU" sz="3400" dirty="0" smtClean="0"/>
              <a:t>В </a:t>
            </a:r>
            <a:r>
              <a:rPr lang="ru-RU" sz="3400" dirty="0" smtClean="0">
                <a:hlinkClick r:id="rId19" tooltip="1953 год"/>
              </a:rPr>
              <a:t>1953 году</a:t>
            </a:r>
            <a:r>
              <a:rPr lang="ru-RU" sz="3400" dirty="0" smtClean="0"/>
              <a:t> в </a:t>
            </a:r>
            <a:r>
              <a:rPr lang="ru-RU" sz="3400" dirty="0" smtClean="0">
                <a:hlinkClick r:id="rId20" tooltip="Донецк"/>
              </a:rPr>
              <a:t>Донецке</a:t>
            </a:r>
            <a:r>
              <a:rPr lang="ru-RU" sz="3400" dirty="0" smtClean="0"/>
              <a:t> был издан первый сборник его стихов и фронтовых писем.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Владислав Занадворнов</a:t>
            </a:r>
            <a:r>
              <a:rPr lang="ru-RU" dirty="0" smtClean="0"/>
              <a:t> (1914 – 1942 гг.)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Занадворнов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84785"/>
            <a:ext cx="9144000" cy="5373216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Владислав </a:t>
            </a:r>
            <a:r>
              <a:rPr lang="ru-RU" dirty="0" smtClean="0"/>
              <a:t>Занадворнов </a:t>
            </a:r>
            <a:r>
              <a:rPr lang="ru-RU" dirty="0" smtClean="0"/>
              <a:t>не дожил до Победы - он погиб в 1942 </a:t>
            </a:r>
            <a:br>
              <a:rPr lang="ru-RU" dirty="0" smtClean="0"/>
            </a:br>
            <a:r>
              <a:rPr lang="ru-RU" dirty="0" smtClean="0"/>
              <a:t>году в битве на Волге. А родился он на берегах Камы, в Перми. </a:t>
            </a:r>
            <a:br>
              <a:rPr lang="ru-RU" dirty="0" smtClean="0"/>
            </a:br>
            <a:r>
              <a:rPr lang="ru-RU" dirty="0" smtClean="0"/>
              <a:t>учился, работал геологом, успел побывать в экспедициях на </a:t>
            </a:r>
            <a:br>
              <a:rPr lang="ru-RU" dirty="0" smtClean="0"/>
            </a:br>
            <a:r>
              <a:rPr lang="ru-RU" dirty="0" smtClean="0"/>
              <a:t>Кольском полуострове, на Крайнем Севере, за Полярным </a:t>
            </a:r>
            <a:br>
              <a:rPr lang="ru-RU" dirty="0" smtClean="0"/>
            </a:br>
            <a:r>
              <a:rPr lang="ru-RU" dirty="0" smtClean="0"/>
              <a:t>кругом, в Казахстане.  </a:t>
            </a:r>
            <a:br>
              <a:rPr lang="ru-RU" dirty="0" smtClean="0"/>
            </a:br>
            <a:r>
              <a:rPr lang="ru-RU" dirty="0" smtClean="0"/>
              <a:t>До начала Великой Отечественной войны он уже был автором </a:t>
            </a:r>
            <a:br>
              <a:rPr lang="ru-RU" dirty="0" smtClean="0"/>
            </a:br>
            <a:r>
              <a:rPr lang="ru-RU" dirty="0" smtClean="0"/>
              <a:t>двух книжек - повести “Медная гора”(1936) и сборника стихов </a:t>
            </a:r>
            <a:br>
              <a:rPr lang="ru-RU" dirty="0" smtClean="0"/>
            </a:br>
            <a:r>
              <a:rPr lang="ru-RU" dirty="0" smtClean="0"/>
              <a:t>“Простор”(1941). Кроме того, за период с 1932 по 1941 год в </a:t>
            </a:r>
            <a:br>
              <a:rPr lang="ru-RU" dirty="0" smtClean="0"/>
            </a:br>
            <a:r>
              <a:rPr lang="ru-RU" dirty="0" smtClean="0"/>
              <a:t>газетах и журналах было опубликовано около 30 его </a:t>
            </a:r>
            <a:br>
              <a:rPr lang="ru-RU" dirty="0" smtClean="0"/>
            </a:br>
            <a:r>
              <a:rPr lang="ru-RU" dirty="0" smtClean="0"/>
              <a:t>произведений. </a:t>
            </a:r>
            <a:br>
              <a:rPr lang="ru-RU" dirty="0" smtClean="0"/>
            </a:br>
            <a:r>
              <a:rPr lang="ru-RU" dirty="0" smtClean="0"/>
              <a:t>В годы войны он был призван в армию и отправлен на </a:t>
            </a:r>
            <a:br>
              <a:rPr lang="ru-RU" dirty="0" smtClean="0"/>
            </a:br>
            <a:r>
              <a:rPr lang="ru-RU" dirty="0" smtClean="0"/>
              <a:t>Сталинградский фронт, где и </a:t>
            </a:r>
            <a:r>
              <a:rPr lang="ru-RU" b="1" dirty="0" smtClean="0"/>
              <a:t>погиб 28 ноября 1942 года. </a:t>
            </a:r>
            <a:r>
              <a:rPr lang="ru-RU" dirty="0" smtClean="0"/>
              <a:t>Похоронен в братской могиле в станице Чернышевской. </a:t>
            </a:r>
            <a:r>
              <a:rPr lang="ru-RU" b="1" dirty="0" smtClean="0">
                <a:hlinkClick r:id="rId2"/>
              </a:rPr>
              <a:t> 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Итог: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12777"/>
            <a:ext cx="9144000" cy="5445223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</a:rPr>
              <a:t>Мы рассказали вам о трёх поэтах. Это </a:t>
            </a:r>
            <a:r>
              <a:rPr lang="ru-RU" b="1" dirty="0" smtClean="0"/>
              <a:t>Борис Богатиков, Борис Котов и Владислав Занадворнов.</a:t>
            </a:r>
          </a:p>
          <a:p>
            <a:pPr>
              <a:buNone/>
            </a:pPr>
            <a:r>
              <a:rPr lang="ru-RU" b="1" dirty="0" smtClean="0">
                <a:solidFill>
                  <a:srgbClr val="7030A0"/>
                </a:solidFill>
              </a:rPr>
              <a:t>Хоть это всего лишь малая часть от всего числа поэтов</a:t>
            </a:r>
            <a:r>
              <a:rPr lang="ru-RU" dirty="0" smtClean="0">
                <a:solidFill>
                  <a:srgbClr val="7030A0"/>
                </a:solidFill>
              </a:rPr>
              <a:t> , </a:t>
            </a:r>
            <a:r>
              <a:rPr lang="ru-RU" b="1" dirty="0" smtClean="0">
                <a:solidFill>
                  <a:srgbClr val="7030A0"/>
                </a:solidFill>
              </a:rPr>
              <a:t>не доживших до конца войны, но думаю рассказав вам их стихотворения вы поймёты то, что они ощущали находясь на войне.</a:t>
            </a:r>
            <a:endParaRPr lang="ru-RU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246097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Проект подготовили: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1.Капев Никита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2.Исаков Данил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3.Асадов Максим 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4.Эйхман Никита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5.Гузев Иван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6.Сивко Никита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0" y="1412777"/>
            <a:ext cx="9144000" cy="5445224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9600" dirty="0" smtClean="0">
                <a:solidFill>
                  <a:srgbClr val="FFFF00"/>
                </a:solidFill>
              </a:rPr>
              <a:t>Материалы:</a:t>
            </a:r>
            <a:endParaRPr lang="ru-RU" sz="96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445225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Почему так много песен и стихов  писалось во время Великой Отечественной войны?</a:t>
            </a:r>
            <a:endParaRPr lang="ru-RU" dirty="0"/>
          </a:p>
        </p:txBody>
      </p:sp>
    </p:spTree>
  </p:cSld>
  <p:clrMapOvr>
    <a:masterClrMapping/>
  </p:clrMapOvr>
  <p:transition spd="slow">
    <p:comb dir="vert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775191"/>
            <a:ext cx="9144000" cy="5082809"/>
          </a:xfrm>
        </p:spPr>
        <p:txBody>
          <a:bodyPr/>
          <a:lstStyle/>
          <a:p>
            <a:r>
              <a:rPr lang="ru-RU" dirty="0" smtClean="0"/>
              <a:t>(Стихи)</a:t>
            </a:r>
          </a:p>
          <a:p>
            <a:r>
              <a:rPr lang="ru-RU" dirty="0" smtClean="0"/>
              <a:t>Много стихов и песен писалось  во времена ВОВ. Это можно объяснить тем, что во время войны людям, солдатам нужна была моральная поддержка. И поэтому стихи и песни обычно были боевыми, поднимающими дух. </a:t>
            </a:r>
            <a:endParaRPr lang="ru-RU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08920"/>
            <a:ext cx="8229600" cy="125272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445223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6600" b="1" dirty="0" smtClean="0">
                <a:solidFill>
                  <a:schemeClr val="tx1"/>
                </a:solidFill>
              </a:rPr>
              <a:t>Потомкам завещано помнить…</a:t>
            </a:r>
            <a:endParaRPr lang="ru-RU" sz="6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7999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Посвящается поэтам, погибшим в годы Великой Отечественной войны.</a:t>
            </a:r>
          </a:p>
          <a:p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Тем, кто бесстрашно шагнул в огонь этой жестокой войны, в грохот канонады, шагнул и не вернулся, оставив на земле яркий след-свои стихи.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Актуальность: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445223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Актуальность нашего проекта в том, что</a:t>
            </a:r>
          </a:p>
          <a:p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совсем недавно прошёл 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День 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обеды 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над фашизмом.</a:t>
            </a:r>
          </a:p>
          <a:p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И мы должны знать о тех, кому мы обязаны мирным небом над головой.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Почему именно эта тема?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445225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Мы решили выбрать  эту тему, потому что хотим рассказать о поэтах, которые не дожили до конца войны. Ведь они могли принести миру свои произведения, стихи… Но не сделали этого, не успели. </a:t>
            </a:r>
          </a:p>
        </p:txBody>
      </p:sp>
    </p:spTree>
  </p:cSld>
  <p:clrMapOvr>
    <a:masterClrMapping/>
  </p:clrMapOvr>
  <p:transition spd="slow">
    <p:strips dir="l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Мы попытаемся донести до вас их чувства, которые они </a:t>
            </a:r>
            <a:r>
              <a:rPr lang="ru-RU" dirty="0" smtClean="0"/>
              <a:t>испытывали, </a:t>
            </a:r>
            <a:r>
              <a:rPr lang="ru-RU" dirty="0" smtClean="0"/>
              <a:t>находясь под пулями и которые выразили в своих стихах.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На фронтах войны погибло 48 поэтов. Самому старшему – Самуилу Росину- было 49 лет, самым младшим – Всеволоду Багрицкому, Леониду Розенбергу и Борису Смоленскому – едва исполнилось 20</a:t>
            </a:r>
            <a:endParaRPr lang="ru-RU" dirty="0"/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Борис Богатиков </a:t>
            </a:r>
            <a:r>
              <a:rPr lang="ru-RU" dirty="0" smtClean="0"/>
              <a:t>(1922 – 1943 гг.)</a:t>
            </a:r>
            <a:endParaRPr lang="ru-RU" dirty="0"/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Богатиков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с самого начала войны в армии.</a:t>
            </a:r>
          </a:p>
          <a:p>
            <a:r>
              <a:rPr lang="ru-RU" dirty="0" smtClean="0"/>
              <a:t>11 августа 1943 года в бою за Гнездиловскую высоту (в районе Смоленска) он поднимает в атаку автоматчиков и их главе врывается во вражеские окопы. В этом бою Борис Богатиков пал смертью храбрых. Он был посмертно награждён орденом Отечественной войны 1 степени. Его имя навечно занесено в списки дивизии, его автомат передавался лучшим автоматчикам взвода.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Модульная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337</TotalTime>
  <Words>390</Words>
  <Application>Microsoft Office PowerPoint</Application>
  <PresentationFormat>Экран (4:3)</PresentationFormat>
  <Paragraphs>43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Модульная</vt:lpstr>
      <vt:lpstr>Слайд 1</vt:lpstr>
      <vt:lpstr>Слайд 2</vt:lpstr>
      <vt:lpstr>Слайд 3</vt:lpstr>
      <vt:lpstr>Актуальность:</vt:lpstr>
      <vt:lpstr>Почему именно эта тема?</vt:lpstr>
      <vt:lpstr>Цель:</vt:lpstr>
      <vt:lpstr>Слайд 7</vt:lpstr>
      <vt:lpstr>Слайд 8</vt:lpstr>
      <vt:lpstr>Богатиков</vt:lpstr>
      <vt:lpstr>Слайд 10</vt:lpstr>
      <vt:lpstr>Котов</vt:lpstr>
      <vt:lpstr>Слайд 12</vt:lpstr>
      <vt:lpstr>Занадворнов</vt:lpstr>
      <vt:lpstr>Итог:</vt:lpstr>
      <vt:lpstr>Слайд 15</vt:lpstr>
      <vt:lpstr>Слайд 16</vt:lpstr>
      <vt:lpstr>Слайд 17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Антон</dc:creator>
  <cp:lastModifiedBy>Антон</cp:lastModifiedBy>
  <cp:revision>7</cp:revision>
  <dcterms:created xsi:type="dcterms:W3CDTF">2016-04-28T15:43:16Z</dcterms:created>
  <dcterms:modified xsi:type="dcterms:W3CDTF">2016-05-15T07:02:25Z</dcterms:modified>
</cp:coreProperties>
</file>